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320" r:id="rId2"/>
    <p:sldId id="308" r:id="rId3"/>
    <p:sldId id="323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76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4242"/>
    <a:srgbClr val="313131"/>
    <a:srgbClr val="005551"/>
    <a:srgbClr val="B72E91"/>
    <a:srgbClr val="293B97"/>
    <a:srgbClr val="1E2785"/>
    <a:srgbClr val="1E297F"/>
    <a:srgbClr val="F4F4F4"/>
    <a:srgbClr val="F4F498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23" autoAdjust="0"/>
    <p:restoredTop sz="92205" autoAdjust="0"/>
  </p:normalViewPr>
  <p:slideViewPr>
    <p:cSldViewPr snapToGrid="0" snapToObjects="1" showGuides="1">
      <p:cViewPr varScale="1">
        <p:scale>
          <a:sx n="75" d="100"/>
          <a:sy n="75" d="100"/>
        </p:scale>
        <p:origin x="840" y="43"/>
      </p:cViewPr>
      <p:guideLst>
        <p:guide orient="horz" pos="215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-3774" y="-96"/>
      </p:cViewPr>
      <p:guideLst>
        <p:guide orient="horz" pos="2876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DBB95-2919-BA49-BF3E-F989F8D69C19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869F8-E71A-D14F-A8BC-587CDE7D4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E34D1-F639-E448-89D5-A8813FF5855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lv-LV"/>
              <a:t>Click to edit Master text styles</a:t>
            </a:r>
          </a:p>
          <a:p>
            <a:pPr lvl="1"/>
            <a:r>
              <a:rPr lang="lv-LV"/>
              <a:t>Second level</a:t>
            </a:r>
          </a:p>
          <a:p>
            <a:pPr lvl="2"/>
            <a:r>
              <a:rPr lang="lv-LV"/>
              <a:t>Third level</a:t>
            </a:r>
          </a:p>
          <a:p>
            <a:pPr lvl="3"/>
            <a:r>
              <a:rPr lang="lv-LV"/>
              <a:t>Fourth level</a:t>
            </a:r>
          </a:p>
          <a:p>
            <a:pPr lvl="4"/>
            <a:r>
              <a:rPr lang="lv-LV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79E2-A0C5-8541-B354-36B522AD532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sla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33777" y="4695825"/>
            <a:ext cx="10803467" cy="495300"/>
          </a:xfrm>
        </p:spPr>
        <p:txBody>
          <a:bodyPr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270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endParaRPr lang="en-US" sz="27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34484" y="5372101"/>
            <a:ext cx="10803467" cy="276225"/>
          </a:xfrm>
        </p:spPr>
        <p:txBody>
          <a:bodyPr>
            <a:noAutofit/>
          </a:bodyPr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dirty="0"/>
              <a:t>Vārds, uzvārds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34484" y="56483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sz="1400" dirty="0"/>
              <a:t>Amats</a:t>
            </a:r>
            <a:endParaRPr lang="lv-LV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734484" y="2705100"/>
            <a:ext cx="10803467" cy="1809750"/>
          </a:xfrm>
        </p:spPr>
        <p:txBody>
          <a:bodyPr>
            <a:normAutofit/>
          </a:bodyPr>
          <a:lstStyle>
            <a:lvl1pPr marL="0" indent="0" algn="ctr">
              <a:buNone/>
              <a:defRPr sz="55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dirty="0"/>
              <a:t>Jaunas prezentācijas nosaukums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32367" y="61055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sz="1400" dirty="0"/>
              <a:t>Datums</a:t>
            </a:r>
            <a:endParaRPr lang="lv-LV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130328"/>
            <a:ext cx="6815667" cy="4995835"/>
          </a:xfrm>
        </p:spPr>
        <p:txBody>
          <a:bodyPr/>
          <a:lstStyle>
            <a:lvl1pPr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>
              <a:defRPr sz="1400">
                <a:solidFill>
                  <a:srgbClr val="005551"/>
                </a:solidFill>
              </a:defRPr>
            </a:lvl3pPr>
            <a:lvl4pPr>
              <a:defRPr sz="1400">
                <a:solidFill>
                  <a:srgbClr val="005551"/>
                </a:solidFill>
              </a:defRPr>
            </a:lvl4pPr>
            <a:lvl5pPr>
              <a:defRPr sz="1400">
                <a:solidFill>
                  <a:srgbClr val="00555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57231"/>
            <a:ext cx="4011084" cy="3468931"/>
          </a:xfrm>
        </p:spPr>
        <p:txBody>
          <a:bodyPr/>
          <a:lstStyle>
            <a:lvl1pPr marL="0" indent="0">
              <a:buNone/>
              <a:defRPr sz="1400">
                <a:solidFill>
                  <a:srgbClr val="00555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609601" y="1130328"/>
            <a:ext cx="4011084" cy="1431924"/>
          </a:xfrm>
        </p:spPr>
        <p:txBody>
          <a:bodyPr>
            <a:noAutofit/>
          </a:bodyPr>
          <a:lstStyle>
            <a:lvl1pPr marL="0" indent="0">
              <a:buNone/>
              <a:defRPr sz="3600" baseline="0">
                <a:solidFill>
                  <a:srgbClr val="00555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28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4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43468" y="1182076"/>
            <a:ext cx="10938933" cy="5015523"/>
          </a:xfrm>
        </p:spPr>
        <p:txBody>
          <a:bodyPr/>
          <a:lstStyle>
            <a:lvl1pPr>
              <a:defRPr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47004" y="1182078"/>
            <a:ext cx="5471573" cy="2370665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6242755" y="1182077"/>
            <a:ext cx="5339644" cy="4821320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647004" y="3632731"/>
            <a:ext cx="5471573" cy="2370665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810541" y="3669503"/>
            <a:ext cx="4145439" cy="2001761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8970314" y="1523278"/>
            <a:ext cx="1977913" cy="199503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6811364" y="1523278"/>
            <a:ext cx="1977913" cy="199503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609601" y="1182079"/>
            <a:ext cx="4712305" cy="4807487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3pPr>
            <a:lvl4pPr>
              <a:buSzPct val="75000"/>
              <a:defRPr sz="1400">
                <a:solidFill>
                  <a:schemeClr val="tx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ig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926327" y="1271077"/>
            <a:ext cx="10363200" cy="1470025"/>
          </a:xfrm>
        </p:spPr>
        <p:txBody>
          <a:bodyPr>
            <a:normAutofit/>
          </a:bodyPr>
          <a:lstStyle>
            <a:lvl1pPr algn="ctr">
              <a:defRPr sz="3600" b="1" i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Click to edit</a:t>
            </a:r>
            <a:br>
              <a:rPr lang="lv-LV" dirty="0"/>
            </a:br>
            <a:r>
              <a:rPr lang="lv-LV" dirty="0"/>
              <a:t>master text syle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840727" y="2883357"/>
            <a:ext cx="8534400" cy="13453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lv-LV" dirty="0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3241526" y="2741102"/>
            <a:ext cx="5773460" cy="70921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d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371744"/>
            <a:ext cx="103632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Paldies.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ld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371744"/>
            <a:ext cx="103632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rgbClr val="00555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Paldies.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ulsla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33777" y="4695825"/>
            <a:ext cx="10803467" cy="495300"/>
          </a:xfrm>
        </p:spPr>
        <p:txBody>
          <a:bodyPr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2700">
                <a:solidFill>
                  <a:srgbClr val="005551"/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endParaRPr lang="en-US" sz="27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34484" y="5372101"/>
            <a:ext cx="10803467" cy="276225"/>
          </a:xfrm>
        </p:spPr>
        <p:txBody>
          <a:bodyPr>
            <a:noAutofit/>
          </a:bodyPr>
          <a:lstStyle>
            <a:lvl1pPr marL="0" indent="0" algn="ctr">
              <a:buNone/>
              <a:defRPr sz="1400" baseline="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dirty="0"/>
              <a:t>Vārds, uzvārds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34484" y="56483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sz="1400" dirty="0"/>
              <a:t>Amats</a:t>
            </a:r>
            <a:endParaRPr lang="lv-LV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734484" y="2705100"/>
            <a:ext cx="10803467" cy="1809750"/>
          </a:xfrm>
        </p:spPr>
        <p:txBody>
          <a:bodyPr>
            <a:normAutofit/>
          </a:bodyPr>
          <a:lstStyle>
            <a:lvl1pPr marL="0" indent="0" algn="ctr">
              <a:buNone/>
              <a:defRPr sz="5500" b="1" baseline="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dirty="0"/>
              <a:t>Jaunas prezentācijas nosaukums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32367" y="61055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sz="1400" dirty="0"/>
              <a:t>Datums</a:t>
            </a:r>
            <a:endParaRPr lang="lv-LV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18980" y="587771"/>
            <a:ext cx="1754895" cy="140058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auku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0727" y="2883357"/>
            <a:ext cx="8534400" cy="1197576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lv-LV" dirty="0"/>
              <a:t>Click to edit Master subtitle style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1840727" y="4354824"/>
            <a:ext cx="8534400" cy="134143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lv-LV" dirty="0"/>
              <a:t>Click to edit Master text styles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3221198" y="2741101"/>
            <a:ext cx="5773460" cy="36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3747523" y="4238143"/>
            <a:ext cx="4720808" cy="0"/>
          </a:xfrm>
          <a:prstGeom prst="line">
            <a:avLst/>
          </a:prstGeom>
          <a:ln w="3175" cmpd="sng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598315" y="1420280"/>
            <a:ext cx="10972800" cy="1143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61949"/>
            <a:ext cx="10972800" cy="772587"/>
          </a:xfrm>
        </p:spPr>
        <p:txBody>
          <a:bodyPr/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453932"/>
            <a:ext cx="10972800" cy="2789129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8" name="Slide Number Placeholder 6"/>
          <p:cNvSpPr txBox="1"/>
          <p:nvPr userDrawn="1"/>
        </p:nvSpPr>
        <p:spPr>
          <a:xfrm>
            <a:off x="10938933" y="6272743"/>
            <a:ext cx="6434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rgbClr val="10205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F746A6-E283-484D-A747-262174EE73C9}" type="slidenum">
              <a:rPr lang="en-US" sz="1200" smtClean="0">
                <a:solidFill>
                  <a:srgbClr val="A6A6A6"/>
                </a:solidFill>
              </a:rPr>
              <a:t>‹#›</a:t>
            </a:fld>
            <a:endParaRPr lang="en-US" sz="1200" dirty="0">
              <a:solidFill>
                <a:srgbClr val="A6A6A6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dalu_slaids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371744"/>
            <a:ext cx="103632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rgbClr val="00555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Nodaļas nosaukums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53932"/>
            <a:ext cx="10972800" cy="2789129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289747" y="1611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2" name="TextBox 11"/>
          <p:cNvSpPr txBox="1"/>
          <p:nvPr/>
        </p:nvSpPr>
        <p:spPr>
          <a:xfrm>
            <a:off x="13289747" y="1611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13289747" y="1611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63965"/>
            <a:ext cx="10972800" cy="770685"/>
          </a:xfrm>
        </p:spPr>
        <p:txBody>
          <a:bodyPr anchor="t">
            <a:noAutofit/>
          </a:bodyPr>
          <a:lstStyle>
            <a:lvl1pPr algn="l">
              <a:defRPr sz="4400" b="1" i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6"/>
          <p:cNvSpPr txBox="1"/>
          <p:nvPr userDrawn="1"/>
        </p:nvSpPr>
        <p:spPr>
          <a:xfrm>
            <a:off x="10938933" y="6272743"/>
            <a:ext cx="6434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rgbClr val="10205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F746A6-E283-484D-A747-262174EE73C9}" type="slidenum">
              <a:rPr lang="en-US" sz="1200" smtClean="0">
                <a:solidFill>
                  <a:srgbClr val="A6A6A6"/>
                </a:solidFill>
              </a:rPr>
              <a:t>‹#›</a:t>
            </a:fld>
            <a:endParaRPr lang="en-US" sz="1200" dirty="0">
              <a:solidFill>
                <a:srgbClr val="A6A6A6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61949"/>
            <a:ext cx="10972800" cy="772587"/>
          </a:xfrm>
        </p:spPr>
        <p:txBody>
          <a:bodyPr/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453932"/>
            <a:ext cx="10972800" cy="2789129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09600" y="419100"/>
            <a:ext cx="10972800" cy="990600"/>
          </a:xfrm>
        </p:spPr>
        <p:txBody>
          <a:bodyPr>
            <a:normAutofit/>
          </a:bodyPr>
          <a:lstStyle>
            <a:lvl1pPr marL="0" indent="0">
              <a:buNone/>
              <a:defRPr sz="4400" b="1">
                <a:solidFill>
                  <a:srgbClr val="005551"/>
                </a:solidFill>
              </a:defRPr>
            </a:lvl1pPr>
          </a:lstStyle>
          <a:p>
            <a:pPr lvl="0"/>
            <a:endParaRPr lang="lv-LV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540000"/>
            <a:ext cx="5386917" cy="3586163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lv-LV" dirty="0" err="1"/>
              <a:t>Click</a:t>
            </a:r>
            <a:r>
              <a:rPr lang="lv-LV" dirty="0"/>
              <a:t> to </a:t>
            </a:r>
            <a:r>
              <a:rPr lang="lv-LV" dirty="0" err="1"/>
              <a:t>edit</a:t>
            </a:r>
            <a:r>
              <a:rPr lang="lv-LV" dirty="0"/>
              <a:t> </a:t>
            </a:r>
            <a:r>
              <a:rPr lang="lv-LV" dirty="0" err="1"/>
              <a:t>Master</a:t>
            </a:r>
            <a:r>
              <a:rPr lang="lv-LV" dirty="0"/>
              <a:t> </a:t>
            </a:r>
            <a:r>
              <a:rPr lang="lv-LV" dirty="0" err="1"/>
              <a:t>text</a:t>
            </a:r>
            <a:r>
              <a:rPr lang="lv-LV" dirty="0"/>
              <a:t> </a:t>
            </a:r>
            <a:r>
              <a:rPr lang="lv-LV" dirty="0" err="1"/>
              <a:t>styles</a:t>
            </a:r>
            <a:endParaRPr lang="lv-LV" dirty="0"/>
          </a:p>
          <a:p>
            <a:pPr lvl="1"/>
            <a:r>
              <a:rPr lang="lv-LV" dirty="0" err="1"/>
              <a:t>Second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2"/>
            <a:r>
              <a:rPr lang="lv-LV" dirty="0" err="1"/>
              <a:t>Third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3"/>
            <a:r>
              <a:rPr lang="lv-LV" dirty="0" err="1"/>
              <a:t>Fourth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4"/>
            <a:r>
              <a:rPr lang="lv-LV" dirty="0" err="1"/>
              <a:t>Fifth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539999"/>
            <a:ext cx="5389033" cy="3586164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lv-LV" dirty="0" err="1"/>
              <a:t>Click</a:t>
            </a:r>
            <a:r>
              <a:rPr lang="lv-LV" dirty="0"/>
              <a:t> to </a:t>
            </a:r>
            <a:r>
              <a:rPr lang="lv-LV" dirty="0" err="1"/>
              <a:t>edit</a:t>
            </a:r>
            <a:r>
              <a:rPr lang="lv-LV" dirty="0"/>
              <a:t> </a:t>
            </a:r>
            <a:r>
              <a:rPr lang="lv-LV" dirty="0" err="1"/>
              <a:t>Master</a:t>
            </a:r>
            <a:r>
              <a:rPr lang="lv-LV" dirty="0"/>
              <a:t> </a:t>
            </a:r>
            <a:r>
              <a:rPr lang="lv-LV" dirty="0" err="1"/>
              <a:t>text</a:t>
            </a:r>
            <a:r>
              <a:rPr lang="lv-LV" dirty="0"/>
              <a:t> </a:t>
            </a:r>
            <a:r>
              <a:rPr lang="lv-LV" dirty="0" err="1"/>
              <a:t>styles</a:t>
            </a:r>
            <a:endParaRPr lang="lv-LV" dirty="0"/>
          </a:p>
          <a:p>
            <a:pPr lvl="1"/>
            <a:r>
              <a:rPr lang="lv-LV" dirty="0" err="1"/>
              <a:t>Second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2"/>
            <a:r>
              <a:rPr lang="lv-LV" dirty="0" err="1"/>
              <a:t>Third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3"/>
            <a:r>
              <a:rPr lang="lv-LV" dirty="0" err="1"/>
              <a:t>Fourth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4"/>
            <a:r>
              <a:rPr lang="lv-LV" dirty="0" err="1"/>
              <a:t>Fifth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620655" y="1146908"/>
            <a:ext cx="5375863" cy="1184275"/>
          </a:xfrm>
        </p:spPr>
        <p:txBody>
          <a:bodyPr>
            <a:noAutofit/>
          </a:bodyPr>
          <a:lstStyle>
            <a:lvl1pPr marL="0" indent="0">
              <a:buNone/>
              <a:defRPr sz="3600" b="1" i="0" baseline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6193367" y="1146908"/>
            <a:ext cx="5375863" cy="1184275"/>
          </a:xfrm>
        </p:spPr>
        <p:txBody>
          <a:bodyPr>
            <a:noAutofit/>
          </a:bodyPr>
          <a:lstStyle>
            <a:lvl1pPr marL="0" indent="0">
              <a:buNone/>
              <a:defRPr sz="3600" b="1" i="0" baseline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363965"/>
            <a:ext cx="10972800" cy="770685"/>
          </a:xfrm>
        </p:spPr>
        <p:txBody>
          <a:bodyPr anchor="t">
            <a:noAutofit/>
          </a:bodyPr>
          <a:lstStyle>
            <a:lvl1pPr algn="l">
              <a:defRPr sz="2600">
                <a:solidFill>
                  <a:schemeClr val="accent1"/>
                </a:solidFill>
              </a:defRPr>
            </a:lvl1pPr>
          </a:lstStyle>
          <a:p>
            <a:r>
              <a:rPr lang="lv-LV"/>
              <a:t>Click to edit Master title style</a:t>
            </a:r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266095" y="65677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6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7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19613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45176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4"/>
            <a:r>
              <a:rPr lang="lv-LV" dirty="0"/>
              <a:t>Click to edit Master text styles</a:t>
            </a:r>
          </a:p>
          <a:p>
            <a:pPr lvl="5"/>
            <a:r>
              <a:rPr lang="lv-LV" dirty="0"/>
              <a:t>Second level</a:t>
            </a:r>
          </a:p>
          <a:p>
            <a:pPr lvl="6"/>
            <a:r>
              <a:rPr lang="lv-LV" dirty="0"/>
              <a:t>Third level</a:t>
            </a:r>
          </a:p>
          <a:p>
            <a:pPr lvl="7"/>
            <a:r>
              <a:rPr lang="lv-LV" dirty="0"/>
              <a:t>Fourth level</a:t>
            </a:r>
          </a:p>
          <a:p>
            <a:pPr lvl="8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-4553185" y="2794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2" name="TextBox 11"/>
          <p:cNvSpPr txBox="1"/>
          <p:nvPr/>
        </p:nvSpPr>
        <p:spPr>
          <a:xfrm>
            <a:off x="15164742" y="68862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1" name="Slide Number Placeholder 6"/>
          <p:cNvSpPr txBox="1"/>
          <p:nvPr userDrawn="1"/>
        </p:nvSpPr>
        <p:spPr>
          <a:xfrm>
            <a:off x="10938933" y="6272743"/>
            <a:ext cx="6434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rgbClr val="10205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F746A6-E283-484D-A747-262174EE73C9}" type="slidenum">
              <a:rPr lang="en-US" sz="1200" smtClean="0">
                <a:solidFill>
                  <a:srgbClr val="A6A6A6"/>
                </a:solidFill>
              </a:rPr>
              <a:t>‹#›</a:t>
            </a:fld>
            <a:endParaRPr lang="en-US" sz="1200" dirty="0">
              <a:solidFill>
                <a:srgbClr val="A6A6A6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b="1" i="0" kern="1200">
          <a:solidFill>
            <a:schemeClr val="accent1"/>
          </a:solidFill>
          <a:latin typeface="Arial" panose="020B0604020202020204"/>
          <a:ea typeface="+mj-ea"/>
          <a:cs typeface="Arial" panose="020B0604020202020204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accent1"/>
          </a:solidFill>
          <a:latin typeface="Arial" panose="020B0604020202020204"/>
          <a:ea typeface="+mn-ea"/>
          <a:cs typeface="Arial" panose="020B0604020202020204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38246" y="375993"/>
            <a:ext cx="10972800" cy="770685"/>
          </a:xfrm>
        </p:spPr>
        <p:txBody>
          <a:bodyPr/>
          <a:lstStyle/>
          <a:p>
            <a:r>
              <a:rPr lang="en-US" dirty="0">
                <a:sym typeface="+mn-ea"/>
              </a:rPr>
              <a:t>Underground Hero Navigation 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599832" y="6393591"/>
            <a:ext cx="3296356" cy="365125"/>
          </a:xfrm>
        </p:spPr>
        <p:txBody>
          <a:bodyPr/>
          <a:lstStyle/>
          <a:p>
            <a:r>
              <a:rPr lang="lv-LV" dirty="0" err="1"/>
              <a:t>Riga</a:t>
            </a:r>
            <a:r>
              <a:rPr lang="lv-LV" dirty="0"/>
              <a:t>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54" name="Rectangles 31">
            <a:extLst>
              <a:ext uri="{FF2B5EF4-FFF2-40B4-BE49-F238E27FC236}">
                <a16:creationId xmlns:a16="http://schemas.microsoft.com/office/drawing/2014/main" id="{A4248FAE-DE64-D31A-01BE-5335F0A9FE95}"/>
              </a:ext>
            </a:extLst>
          </p:cNvPr>
          <p:cNvSpPr/>
          <p:nvPr/>
        </p:nvSpPr>
        <p:spPr>
          <a:xfrm>
            <a:off x="507016" y="2711092"/>
            <a:ext cx="1496060" cy="737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sp>
        <p:nvSpPr>
          <p:cNvPr id="65" name="Text Box 42">
            <a:extLst>
              <a:ext uri="{FF2B5EF4-FFF2-40B4-BE49-F238E27FC236}">
                <a16:creationId xmlns:a16="http://schemas.microsoft.com/office/drawing/2014/main" id="{EFDDA322-07F1-1C75-0E19-2B714C6DA529}"/>
              </a:ext>
            </a:extLst>
          </p:cNvPr>
          <p:cNvSpPr txBox="1"/>
          <p:nvPr/>
        </p:nvSpPr>
        <p:spPr>
          <a:xfrm>
            <a:off x="538926" y="2731954"/>
            <a:ext cx="14173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GB" dirty="0"/>
              <a:t>Player</a:t>
            </a:r>
          </a:p>
          <a:p>
            <a:pPr algn="ctr"/>
            <a:r>
              <a:rPr lang="en-US" altLang="en-GB" dirty="0"/>
              <a:t>Registration</a:t>
            </a:r>
          </a:p>
        </p:txBody>
      </p:sp>
      <p:sp>
        <p:nvSpPr>
          <p:cNvPr id="67" name="Text Box 44">
            <a:extLst>
              <a:ext uri="{FF2B5EF4-FFF2-40B4-BE49-F238E27FC236}">
                <a16:creationId xmlns:a16="http://schemas.microsoft.com/office/drawing/2014/main" id="{455B3318-5966-AAC7-9327-CCE8BE5C4678}"/>
              </a:ext>
            </a:extLst>
          </p:cNvPr>
          <p:cNvSpPr txBox="1"/>
          <p:nvPr/>
        </p:nvSpPr>
        <p:spPr>
          <a:xfrm>
            <a:off x="544442" y="1746900"/>
            <a:ext cx="1496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GB" dirty="0"/>
              <a:t>Player Login</a:t>
            </a:r>
          </a:p>
        </p:txBody>
      </p:sp>
      <p:sp>
        <p:nvSpPr>
          <p:cNvPr id="86" name="Rectangles 31">
            <a:extLst>
              <a:ext uri="{FF2B5EF4-FFF2-40B4-BE49-F238E27FC236}">
                <a16:creationId xmlns:a16="http://schemas.microsoft.com/office/drawing/2014/main" id="{5C4D9AC0-400F-D704-A149-421559245716}"/>
              </a:ext>
            </a:extLst>
          </p:cNvPr>
          <p:cNvSpPr/>
          <p:nvPr/>
        </p:nvSpPr>
        <p:spPr>
          <a:xfrm>
            <a:off x="2448083" y="2717163"/>
            <a:ext cx="1496060" cy="737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sp>
        <p:nvSpPr>
          <p:cNvPr id="94" name="Rectangles 31">
            <a:extLst>
              <a:ext uri="{FF2B5EF4-FFF2-40B4-BE49-F238E27FC236}">
                <a16:creationId xmlns:a16="http://schemas.microsoft.com/office/drawing/2014/main" id="{7FA46CF2-3CD6-7DCC-CD66-F893CD39B7C9}"/>
              </a:ext>
            </a:extLst>
          </p:cNvPr>
          <p:cNvSpPr/>
          <p:nvPr/>
        </p:nvSpPr>
        <p:spPr>
          <a:xfrm>
            <a:off x="505072" y="1553840"/>
            <a:ext cx="1496060" cy="73723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endParaRPr lang="en-GB" altLang="en-US" dirty="0"/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7A12B837-C434-DAA8-5D13-E10A05E89A14}"/>
              </a:ext>
            </a:extLst>
          </p:cNvPr>
          <p:cNvCxnSpPr>
            <a:cxnSpLocks/>
            <a:stCxn id="94" idx="2"/>
            <a:endCxn id="54" idx="0"/>
          </p:cNvCxnSpPr>
          <p:nvPr/>
        </p:nvCxnSpPr>
        <p:spPr>
          <a:xfrm>
            <a:off x="1253102" y="2291075"/>
            <a:ext cx="1944" cy="4200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CB521923-F3E0-6861-DDA2-5B0C684AE442}"/>
              </a:ext>
            </a:extLst>
          </p:cNvPr>
          <p:cNvCxnSpPr>
            <a:cxnSpLocks/>
            <a:stCxn id="54" idx="3"/>
            <a:endCxn id="86" idx="1"/>
          </p:cNvCxnSpPr>
          <p:nvPr/>
        </p:nvCxnSpPr>
        <p:spPr>
          <a:xfrm>
            <a:off x="2003076" y="3079710"/>
            <a:ext cx="445007" cy="607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" name="Rectangle 104">
            <a:extLst>
              <a:ext uri="{FF2B5EF4-FFF2-40B4-BE49-F238E27FC236}">
                <a16:creationId xmlns:a16="http://schemas.microsoft.com/office/drawing/2014/main" id="{3523637C-3804-F837-0911-9CCD23CA5CF2}"/>
              </a:ext>
            </a:extLst>
          </p:cNvPr>
          <p:cNvSpPr/>
          <p:nvPr/>
        </p:nvSpPr>
        <p:spPr>
          <a:xfrm>
            <a:off x="4387790" y="2116232"/>
            <a:ext cx="7698326" cy="19382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 Box 38">
            <a:extLst>
              <a:ext uri="{FF2B5EF4-FFF2-40B4-BE49-F238E27FC236}">
                <a16:creationId xmlns:a16="http://schemas.microsoft.com/office/drawing/2014/main" id="{2B198DE6-BB88-E689-2BDD-5EBF7D63103E}"/>
              </a:ext>
            </a:extLst>
          </p:cNvPr>
          <p:cNvSpPr txBox="1"/>
          <p:nvPr/>
        </p:nvSpPr>
        <p:spPr>
          <a:xfrm>
            <a:off x="4745404" y="2886904"/>
            <a:ext cx="143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+mn-ea"/>
              </a:rPr>
              <a:t>Game starts</a:t>
            </a:r>
            <a:endParaRPr lang="en-GB" altLang="en-US" dirty="0"/>
          </a:p>
        </p:txBody>
      </p:sp>
      <p:sp>
        <p:nvSpPr>
          <p:cNvPr id="115" name="Text Box 39">
            <a:extLst>
              <a:ext uri="{FF2B5EF4-FFF2-40B4-BE49-F238E27FC236}">
                <a16:creationId xmlns:a16="http://schemas.microsoft.com/office/drawing/2014/main" id="{3E43F839-73E4-EF30-038C-EF165743F21C}"/>
              </a:ext>
            </a:extLst>
          </p:cNvPr>
          <p:cNvSpPr txBox="1"/>
          <p:nvPr/>
        </p:nvSpPr>
        <p:spPr>
          <a:xfrm>
            <a:off x="6580680" y="2885845"/>
            <a:ext cx="1461874" cy="5200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dirty="0">
                <a:sym typeface="+mn-ea"/>
              </a:rPr>
              <a:t>Fill 6 Boxes</a:t>
            </a:r>
            <a:endParaRPr lang="en-GB" altLang="en-US" dirty="0"/>
          </a:p>
        </p:txBody>
      </p:sp>
      <p:sp>
        <p:nvSpPr>
          <p:cNvPr id="116" name="Text Box 40">
            <a:extLst>
              <a:ext uri="{FF2B5EF4-FFF2-40B4-BE49-F238E27FC236}">
                <a16:creationId xmlns:a16="http://schemas.microsoft.com/office/drawing/2014/main" id="{E32D088C-7C84-D850-2D16-CD6E29372FA4}"/>
              </a:ext>
            </a:extLst>
          </p:cNvPr>
          <p:cNvSpPr txBox="1"/>
          <p:nvPr/>
        </p:nvSpPr>
        <p:spPr>
          <a:xfrm>
            <a:off x="10417154" y="2791006"/>
            <a:ext cx="1310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GB" dirty="0">
                <a:sym typeface="+mn-ea"/>
              </a:rPr>
              <a:t>Game </a:t>
            </a:r>
          </a:p>
          <a:p>
            <a:pPr algn="ctr"/>
            <a:r>
              <a:rPr lang="en-US" altLang="en-GB" dirty="0">
                <a:sym typeface="+mn-ea"/>
              </a:rPr>
              <a:t>Summary</a:t>
            </a:r>
            <a:endParaRPr lang="en-GB" altLang="en-US" dirty="0"/>
          </a:p>
        </p:txBody>
      </p:sp>
      <p:sp>
        <p:nvSpPr>
          <p:cNvPr id="117" name="Text Box 41">
            <a:extLst>
              <a:ext uri="{FF2B5EF4-FFF2-40B4-BE49-F238E27FC236}">
                <a16:creationId xmlns:a16="http://schemas.microsoft.com/office/drawing/2014/main" id="{B95DCBCA-B36A-300B-87D0-2806E8E768BC}"/>
              </a:ext>
            </a:extLst>
          </p:cNvPr>
          <p:cNvSpPr txBox="1"/>
          <p:nvPr/>
        </p:nvSpPr>
        <p:spPr>
          <a:xfrm>
            <a:off x="8462304" y="2768496"/>
            <a:ext cx="15138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GB" dirty="0">
                <a:sym typeface="+mn-ea"/>
              </a:rPr>
              <a:t>Last </a:t>
            </a:r>
          </a:p>
          <a:p>
            <a:pPr algn="ctr"/>
            <a:r>
              <a:rPr lang="en-US" altLang="en-GB" dirty="0">
                <a:sym typeface="+mn-ea"/>
              </a:rPr>
              <a:t>requirement</a:t>
            </a:r>
            <a:endParaRPr lang="en-US" altLang="en-GB" dirty="0"/>
          </a:p>
        </p:txBody>
      </p:sp>
      <p:sp>
        <p:nvSpPr>
          <p:cNvPr id="118" name="Rectangles 31">
            <a:extLst>
              <a:ext uri="{FF2B5EF4-FFF2-40B4-BE49-F238E27FC236}">
                <a16:creationId xmlns:a16="http://schemas.microsoft.com/office/drawing/2014/main" id="{8D8E4AC9-A187-2A5D-8947-A81026FCBB9D}"/>
              </a:ext>
            </a:extLst>
          </p:cNvPr>
          <p:cNvSpPr/>
          <p:nvPr/>
        </p:nvSpPr>
        <p:spPr>
          <a:xfrm>
            <a:off x="4702997" y="2728484"/>
            <a:ext cx="1517214" cy="737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sp>
        <p:nvSpPr>
          <p:cNvPr id="119" name="Rectangles 31">
            <a:extLst>
              <a:ext uri="{FF2B5EF4-FFF2-40B4-BE49-F238E27FC236}">
                <a16:creationId xmlns:a16="http://schemas.microsoft.com/office/drawing/2014/main" id="{541AB1CB-889D-04E9-CA8E-9E8812B618C3}"/>
              </a:ext>
            </a:extLst>
          </p:cNvPr>
          <p:cNvSpPr/>
          <p:nvPr/>
        </p:nvSpPr>
        <p:spPr>
          <a:xfrm>
            <a:off x="6556572" y="2728484"/>
            <a:ext cx="1496060" cy="737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sp>
        <p:nvSpPr>
          <p:cNvPr id="120" name="Rectangles 31">
            <a:extLst>
              <a:ext uri="{FF2B5EF4-FFF2-40B4-BE49-F238E27FC236}">
                <a16:creationId xmlns:a16="http://schemas.microsoft.com/office/drawing/2014/main" id="{B7CD143D-9659-A67B-BF5C-B1B8BDD8AD72}"/>
              </a:ext>
            </a:extLst>
          </p:cNvPr>
          <p:cNvSpPr/>
          <p:nvPr/>
        </p:nvSpPr>
        <p:spPr>
          <a:xfrm>
            <a:off x="8473807" y="2728484"/>
            <a:ext cx="1496060" cy="737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sp>
        <p:nvSpPr>
          <p:cNvPr id="121" name="Rectangles 31">
            <a:extLst>
              <a:ext uri="{FF2B5EF4-FFF2-40B4-BE49-F238E27FC236}">
                <a16:creationId xmlns:a16="http://schemas.microsoft.com/office/drawing/2014/main" id="{34E375A2-E17E-DDDE-953C-325A6423AE25}"/>
              </a:ext>
            </a:extLst>
          </p:cNvPr>
          <p:cNvSpPr/>
          <p:nvPr/>
        </p:nvSpPr>
        <p:spPr>
          <a:xfrm>
            <a:off x="10358866" y="2728484"/>
            <a:ext cx="1496060" cy="737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5AF0AA08-383B-521E-57D3-05A4D8A15FA0}"/>
              </a:ext>
            </a:extLst>
          </p:cNvPr>
          <p:cNvSpPr/>
          <p:nvPr/>
        </p:nvSpPr>
        <p:spPr>
          <a:xfrm>
            <a:off x="609598" y="4609449"/>
            <a:ext cx="10640869" cy="15920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 Box 43">
            <a:extLst>
              <a:ext uri="{FF2B5EF4-FFF2-40B4-BE49-F238E27FC236}">
                <a16:creationId xmlns:a16="http://schemas.microsoft.com/office/drawing/2014/main" id="{F2A895CD-77F2-5E60-CD7C-14113BC46503}"/>
              </a:ext>
            </a:extLst>
          </p:cNvPr>
          <p:cNvSpPr txBox="1"/>
          <p:nvPr/>
        </p:nvSpPr>
        <p:spPr>
          <a:xfrm>
            <a:off x="9446053" y="5227764"/>
            <a:ext cx="1652905" cy="709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GB" dirty="0"/>
              <a:t>Hero Leader board</a:t>
            </a:r>
          </a:p>
        </p:txBody>
      </p:sp>
      <p:sp>
        <p:nvSpPr>
          <p:cNvPr id="132" name="Text Box 45">
            <a:extLst>
              <a:ext uri="{FF2B5EF4-FFF2-40B4-BE49-F238E27FC236}">
                <a16:creationId xmlns:a16="http://schemas.microsoft.com/office/drawing/2014/main" id="{0BA3EC1E-CE92-87CD-50EF-1016CFC1D2E8}"/>
              </a:ext>
            </a:extLst>
          </p:cNvPr>
          <p:cNvSpPr txBox="1"/>
          <p:nvPr/>
        </p:nvSpPr>
        <p:spPr>
          <a:xfrm>
            <a:off x="5597396" y="5205078"/>
            <a:ext cx="1755775" cy="709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GB" dirty="0"/>
              <a:t>Level </a:t>
            </a:r>
          </a:p>
          <a:p>
            <a:pPr algn="ctr"/>
            <a:r>
              <a:rPr lang="en-US" altLang="en-GB" dirty="0"/>
              <a:t>Counter clock</a:t>
            </a:r>
          </a:p>
        </p:txBody>
      </p:sp>
      <p:sp>
        <p:nvSpPr>
          <p:cNvPr id="133" name="Text Box 46">
            <a:extLst>
              <a:ext uri="{FF2B5EF4-FFF2-40B4-BE49-F238E27FC236}">
                <a16:creationId xmlns:a16="http://schemas.microsoft.com/office/drawing/2014/main" id="{4F9EBFD0-3FC8-3125-335A-F513B70873D9}"/>
              </a:ext>
            </a:extLst>
          </p:cNvPr>
          <p:cNvSpPr txBox="1"/>
          <p:nvPr/>
        </p:nvSpPr>
        <p:spPr>
          <a:xfrm>
            <a:off x="7520533" y="5197104"/>
            <a:ext cx="1621155" cy="710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GB" dirty="0"/>
              <a:t>Player </a:t>
            </a:r>
            <a:br>
              <a:rPr lang="en-US" altLang="en-GB" dirty="0"/>
            </a:br>
            <a:r>
              <a:rPr lang="en-US" altLang="en-GB" dirty="0"/>
              <a:t>Profile</a:t>
            </a:r>
          </a:p>
        </p:txBody>
      </p:sp>
      <p:sp>
        <p:nvSpPr>
          <p:cNvPr id="134" name="Text Box 47">
            <a:extLst>
              <a:ext uri="{FF2B5EF4-FFF2-40B4-BE49-F238E27FC236}">
                <a16:creationId xmlns:a16="http://schemas.microsoft.com/office/drawing/2014/main" id="{53091EC2-88E9-174F-EDC2-32CDB7209466}"/>
              </a:ext>
            </a:extLst>
          </p:cNvPr>
          <p:cNvSpPr txBox="1"/>
          <p:nvPr/>
        </p:nvSpPr>
        <p:spPr>
          <a:xfrm>
            <a:off x="3996522" y="5205019"/>
            <a:ext cx="1745298" cy="710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GB" dirty="0"/>
              <a:t>Theme </a:t>
            </a:r>
            <a:br>
              <a:rPr lang="en-US" altLang="en-GB" dirty="0"/>
            </a:br>
            <a:r>
              <a:rPr lang="en-US" altLang="en-GB" dirty="0"/>
              <a:t>Picker</a:t>
            </a:r>
          </a:p>
        </p:txBody>
      </p:sp>
      <p:sp>
        <p:nvSpPr>
          <p:cNvPr id="135" name="Rectangles 31">
            <a:extLst>
              <a:ext uri="{FF2B5EF4-FFF2-40B4-BE49-F238E27FC236}">
                <a16:creationId xmlns:a16="http://schemas.microsoft.com/office/drawing/2014/main" id="{F11976B9-F615-794C-653B-A5885C414AD2}"/>
              </a:ext>
            </a:extLst>
          </p:cNvPr>
          <p:cNvSpPr/>
          <p:nvPr/>
        </p:nvSpPr>
        <p:spPr>
          <a:xfrm>
            <a:off x="7583081" y="5148737"/>
            <a:ext cx="1496060" cy="81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sp>
        <p:nvSpPr>
          <p:cNvPr id="136" name="Rectangles 31">
            <a:extLst>
              <a:ext uri="{FF2B5EF4-FFF2-40B4-BE49-F238E27FC236}">
                <a16:creationId xmlns:a16="http://schemas.microsoft.com/office/drawing/2014/main" id="{119397B1-3F1C-C6FC-BEFC-ACFB50B45F15}"/>
              </a:ext>
            </a:extLst>
          </p:cNvPr>
          <p:cNvSpPr/>
          <p:nvPr/>
        </p:nvSpPr>
        <p:spPr>
          <a:xfrm>
            <a:off x="5691076" y="5147109"/>
            <a:ext cx="1612603" cy="81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sp>
        <p:nvSpPr>
          <p:cNvPr id="137" name="Rectangles 31">
            <a:extLst>
              <a:ext uri="{FF2B5EF4-FFF2-40B4-BE49-F238E27FC236}">
                <a16:creationId xmlns:a16="http://schemas.microsoft.com/office/drawing/2014/main" id="{17154D48-EF72-4469-EC19-923E427E3BB4}"/>
              </a:ext>
            </a:extLst>
          </p:cNvPr>
          <p:cNvSpPr/>
          <p:nvPr/>
        </p:nvSpPr>
        <p:spPr>
          <a:xfrm>
            <a:off x="4246666" y="5154437"/>
            <a:ext cx="1245915" cy="81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sp>
        <p:nvSpPr>
          <p:cNvPr id="138" name="Rectangles 31">
            <a:extLst>
              <a:ext uri="{FF2B5EF4-FFF2-40B4-BE49-F238E27FC236}">
                <a16:creationId xmlns:a16="http://schemas.microsoft.com/office/drawing/2014/main" id="{4D5A85BF-919D-605F-EF55-8B5A5279F948}"/>
              </a:ext>
            </a:extLst>
          </p:cNvPr>
          <p:cNvSpPr/>
          <p:nvPr/>
        </p:nvSpPr>
        <p:spPr>
          <a:xfrm>
            <a:off x="9509196" y="5147108"/>
            <a:ext cx="1496060" cy="81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536E155C-9220-CE2D-26BC-57D20CDBF421}"/>
              </a:ext>
            </a:extLst>
          </p:cNvPr>
          <p:cNvCxnSpPr>
            <a:cxnSpLocks/>
            <a:stCxn id="118" idx="3"/>
            <a:endCxn id="119" idx="1"/>
          </p:cNvCxnSpPr>
          <p:nvPr/>
        </p:nvCxnSpPr>
        <p:spPr>
          <a:xfrm>
            <a:off x="6220211" y="3097102"/>
            <a:ext cx="33636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2FC2D641-7307-B5B0-5DD9-709352F4947E}"/>
              </a:ext>
            </a:extLst>
          </p:cNvPr>
          <p:cNvCxnSpPr>
            <a:cxnSpLocks/>
            <a:stCxn id="119" idx="3"/>
            <a:endCxn id="120" idx="1"/>
          </p:cNvCxnSpPr>
          <p:nvPr/>
        </p:nvCxnSpPr>
        <p:spPr>
          <a:xfrm>
            <a:off x="8052632" y="3097102"/>
            <a:ext cx="42117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A7009969-4C3A-3F63-D04F-30C320E724D4}"/>
              </a:ext>
            </a:extLst>
          </p:cNvPr>
          <p:cNvCxnSpPr>
            <a:cxnSpLocks/>
            <a:stCxn id="120" idx="3"/>
            <a:endCxn id="121" idx="1"/>
          </p:cNvCxnSpPr>
          <p:nvPr/>
        </p:nvCxnSpPr>
        <p:spPr>
          <a:xfrm>
            <a:off x="9969867" y="3097102"/>
            <a:ext cx="3889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ABD5368A-5C86-627C-4BCB-BF5CBC37AB63}"/>
              </a:ext>
            </a:extLst>
          </p:cNvPr>
          <p:cNvCxnSpPr>
            <a:cxnSpLocks/>
            <a:stCxn id="105" idx="2"/>
          </p:cNvCxnSpPr>
          <p:nvPr/>
        </p:nvCxnSpPr>
        <p:spPr>
          <a:xfrm>
            <a:off x="8236953" y="4054454"/>
            <a:ext cx="0" cy="55043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30E3A4DE-C2C2-4531-A5E7-CCF145EBA79E}"/>
              </a:ext>
            </a:extLst>
          </p:cNvPr>
          <p:cNvCxnSpPr>
            <a:cxnSpLocks/>
          </p:cNvCxnSpPr>
          <p:nvPr/>
        </p:nvCxnSpPr>
        <p:spPr>
          <a:xfrm>
            <a:off x="3724910" y="3448327"/>
            <a:ext cx="0" cy="11565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5" name="Text Box 42">
            <a:extLst>
              <a:ext uri="{FF2B5EF4-FFF2-40B4-BE49-F238E27FC236}">
                <a16:creationId xmlns:a16="http://schemas.microsoft.com/office/drawing/2014/main" id="{01656CDA-33B3-7482-EB27-DF55F537B95A}"/>
              </a:ext>
            </a:extLst>
          </p:cNvPr>
          <p:cNvSpPr txBox="1"/>
          <p:nvPr/>
        </p:nvSpPr>
        <p:spPr>
          <a:xfrm>
            <a:off x="2479993" y="2759579"/>
            <a:ext cx="1417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GB" dirty="0"/>
              <a:t>About the Game</a:t>
            </a:r>
          </a:p>
        </p:txBody>
      </p: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0D74E2A7-C6E8-B400-3BC3-4A1EA7A113C5}"/>
              </a:ext>
            </a:extLst>
          </p:cNvPr>
          <p:cNvCxnSpPr>
            <a:cxnSpLocks/>
          </p:cNvCxnSpPr>
          <p:nvPr/>
        </p:nvCxnSpPr>
        <p:spPr>
          <a:xfrm>
            <a:off x="3953716" y="2860373"/>
            <a:ext cx="74928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8D91C8CD-9DD0-ABE2-4ADD-C5CAB476E703}"/>
              </a:ext>
            </a:extLst>
          </p:cNvPr>
          <p:cNvCxnSpPr>
            <a:cxnSpLocks/>
          </p:cNvCxnSpPr>
          <p:nvPr/>
        </p:nvCxnSpPr>
        <p:spPr>
          <a:xfrm flipH="1">
            <a:off x="3944143" y="3267594"/>
            <a:ext cx="44364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5" name="Text Box 28">
            <a:extLst>
              <a:ext uri="{FF2B5EF4-FFF2-40B4-BE49-F238E27FC236}">
                <a16:creationId xmlns:a16="http://schemas.microsoft.com/office/drawing/2014/main" id="{F6CF660D-AD2C-87AB-AA65-DB64F74EC24F}"/>
              </a:ext>
            </a:extLst>
          </p:cNvPr>
          <p:cNvSpPr txBox="1"/>
          <p:nvPr/>
        </p:nvSpPr>
        <p:spPr>
          <a:xfrm>
            <a:off x="7975967" y="2188975"/>
            <a:ext cx="87339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GB" sz="2400" b="1" dirty="0"/>
              <a:t>Play</a:t>
            </a:r>
          </a:p>
        </p:txBody>
      </p:sp>
      <p:sp>
        <p:nvSpPr>
          <p:cNvPr id="176" name="Text Box 28">
            <a:extLst>
              <a:ext uri="{FF2B5EF4-FFF2-40B4-BE49-F238E27FC236}">
                <a16:creationId xmlns:a16="http://schemas.microsoft.com/office/drawing/2014/main" id="{F8811DD5-0112-C5C1-E34B-499D3C94D0BB}"/>
              </a:ext>
            </a:extLst>
          </p:cNvPr>
          <p:cNvSpPr txBox="1"/>
          <p:nvPr/>
        </p:nvSpPr>
        <p:spPr>
          <a:xfrm>
            <a:off x="5615772" y="4635610"/>
            <a:ext cx="1124063" cy="50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GB" sz="2400" b="1" dirty="0"/>
              <a:t>Menu</a:t>
            </a:r>
          </a:p>
        </p:txBody>
      </p: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6650D2B1-D4DC-E827-F5AA-4409A36FCC96}"/>
              </a:ext>
            </a:extLst>
          </p:cNvPr>
          <p:cNvCxnSpPr>
            <a:cxnSpLocks/>
            <a:stCxn id="94" idx="3"/>
          </p:cNvCxnSpPr>
          <p:nvPr/>
        </p:nvCxnSpPr>
        <p:spPr>
          <a:xfrm>
            <a:off x="2001132" y="1922458"/>
            <a:ext cx="731908" cy="788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1" name="Text Box 42">
            <a:extLst>
              <a:ext uri="{FF2B5EF4-FFF2-40B4-BE49-F238E27FC236}">
                <a16:creationId xmlns:a16="http://schemas.microsoft.com/office/drawing/2014/main" id="{11300D2D-F3B6-5AA9-DE29-907FCD745593}"/>
              </a:ext>
            </a:extLst>
          </p:cNvPr>
          <p:cNvSpPr txBox="1"/>
          <p:nvPr/>
        </p:nvSpPr>
        <p:spPr>
          <a:xfrm>
            <a:off x="465702" y="1605363"/>
            <a:ext cx="1535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GB" dirty="0"/>
              <a:t>Player </a:t>
            </a:r>
            <a:br>
              <a:rPr lang="en-US" altLang="en-GB" dirty="0"/>
            </a:br>
            <a:r>
              <a:rPr lang="en-US" altLang="en-GB" dirty="0"/>
              <a:t>Login</a:t>
            </a:r>
          </a:p>
        </p:txBody>
      </p:sp>
      <p:sp>
        <p:nvSpPr>
          <p:cNvPr id="18" name="Rectangles 32">
            <a:extLst>
              <a:ext uri="{FF2B5EF4-FFF2-40B4-BE49-F238E27FC236}">
                <a16:creationId xmlns:a16="http://schemas.microsoft.com/office/drawing/2014/main" id="{F94FEC27-A35B-6A06-B9D7-4FF95D639FA8}"/>
              </a:ext>
            </a:extLst>
          </p:cNvPr>
          <p:cNvSpPr/>
          <p:nvPr/>
        </p:nvSpPr>
        <p:spPr>
          <a:xfrm>
            <a:off x="2776281" y="5146742"/>
            <a:ext cx="1213351" cy="81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sp>
        <p:nvSpPr>
          <p:cNvPr id="19" name="Text Box 45">
            <a:extLst>
              <a:ext uri="{FF2B5EF4-FFF2-40B4-BE49-F238E27FC236}">
                <a16:creationId xmlns:a16="http://schemas.microsoft.com/office/drawing/2014/main" id="{9447EAF5-4CBE-6CA4-84C3-1FF926D8141C}"/>
              </a:ext>
            </a:extLst>
          </p:cNvPr>
          <p:cNvSpPr txBox="1"/>
          <p:nvPr/>
        </p:nvSpPr>
        <p:spPr>
          <a:xfrm>
            <a:off x="2472055" y="5173878"/>
            <a:ext cx="1755775" cy="709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GB" dirty="0"/>
              <a:t>Player </a:t>
            </a:r>
          </a:p>
          <a:p>
            <a:pPr algn="ctr"/>
            <a:r>
              <a:rPr lang="en-US" altLang="en-GB" dirty="0"/>
              <a:t>History</a:t>
            </a:r>
          </a:p>
        </p:txBody>
      </p:sp>
      <p:sp>
        <p:nvSpPr>
          <p:cNvPr id="20" name="Rectangles 34">
            <a:extLst>
              <a:ext uri="{FF2B5EF4-FFF2-40B4-BE49-F238E27FC236}">
                <a16:creationId xmlns:a16="http://schemas.microsoft.com/office/drawing/2014/main" id="{018AA74C-C552-EC4E-1915-497038541365}"/>
              </a:ext>
            </a:extLst>
          </p:cNvPr>
          <p:cNvSpPr/>
          <p:nvPr/>
        </p:nvSpPr>
        <p:spPr>
          <a:xfrm>
            <a:off x="864258" y="5146740"/>
            <a:ext cx="1660170" cy="819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1">
                        <a:tint val="100000"/>
                        <a:shade val="100000"/>
                        <a:satMod val="130000"/>
                      </a:schemeClr>
                    </a:gs>
                    <a:gs pos="100000">
                      <a:schemeClr val="accent1">
                        <a:tint val="50000"/>
                        <a:shade val="100000"/>
                        <a:satMod val="350000"/>
                      </a:schemeClr>
                    </a:gs>
                  </a:gsLst>
                  <a:lin ang="16200000" scaled="0"/>
                </a:gradFill>
              </a14:hiddenFill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altLang="en-US"/>
          </a:p>
        </p:txBody>
      </p:sp>
      <p:sp>
        <p:nvSpPr>
          <p:cNvPr id="21" name="Text Box 45">
            <a:extLst>
              <a:ext uri="{FF2B5EF4-FFF2-40B4-BE49-F238E27FC236}">
                <a16:creationId xmlns:a16="http://schemas.microsoft.com/office/drawing/2014/main" id="{D48111DD-0D9A-414F-BF72-FE151FE89129}"/>
              </a:ext>
            </a:extLst>
          </p:cNvPr>
          <p:cNvSpPr txBox="1"/>
          <p:nvPr/>
        </p:nvSpPr>
        <p:spPr>
          <a:xfrm>
            <a:off x="825782" y="5197104"/>
            <a:ext cx="1755775" cy="710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Player </a:t>
            </a:r>
            <a:br>
              <a:rPr lang="en-US" dirty="0"/>
            </a:br>
            <a:r>
              <a:rPr lang="en-US" dirty="0"/>
              <a:t>Achievements</a:t>
            </a:r>
            <a:endParaRPr lang="en-US" altLang="en-GB" dirty="0"/>
          </a:p>
        </p:txBody>
      </p:sp>
      <p:pic>
        <p:nvPicPr>
          <p:cNvPr id="34" name="Picture 33" descr="A toy figure with a helmet and a blow dryer&#10;&#10;AI-generated content may be incorrect.">
            <a:extLst>
              <a:ext uri="{FF2B5EF4-FFF2-40B4-BE49-F238E27FC236}">
                <a16:creationId xmlns:a16="http://schemas.microsoft.com/office/drawing/2014/main" id="{1AF11539-CE32-35B4-EE99-ABB8E1540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899" y="356508"/>
            <a:ext cx="1739097" cy="173909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379730"/>
            <a:ext cx="11864341" cy="707390"/>
          </a:xfrm>
        </p:spPr>
        <p:txBody>
          <a:bodyPr/>
          <a:lstStyle/>
          <a:p>
            <a:pPr algn="l"/>
            <a:r>
              <a:rPr lang="en-US" dirty="0"/>
              <a:t>Underground Hero Subjects and Objects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lv-LV"/>
              <a:t>Riga Technical University</a:t>
            </a:r>
            <a:endParaRPr lang="en-US" dirty="0"/>
          </a:p>
        </p:txBody>
      </p:sp>
      <p:pic>
        <p:nvPicPr>
          <p:cNvPr id="18" name="Picture 17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468DE9E6-2CEA-C507-6F0D-4B3FFBBA6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698" y="1301370"/>
            <a:ext cx="9846604" cy="51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52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D9C4FF-A7CE-EC27-08DD-F06C55467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A958EC-AA46-9AD8-F4A6-893000B83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379730"/>
            <a:ext cx="11864341" cy="707390"/>
          </a:xfrm>
        </p:spPr>
        <p:txBody>
          <a:bodyPr/>
          <a:lstStyle/>
          <a:p>
            <a:pPr algn="l"/>
            <a:r>
              <a:rPr lang="en-US" dirty="0"/>
              <a:t>Underground Hero Associations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D43BA3-205F-DFB0-63B3-CDC61D2D2B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lv-LV"/>
              <a:t>Riga Technical University</a:t>
            </a:r>
            <a:endParaRPr lang="en-US" dirty="0"/>
          </a:p>
        </p:txBody>
      </p:sp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51439603-DB9E-C776-E0BF-950AFCFBF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941" y="1087120"/>
            <a:ext cx="9136118" cy="5658320"/>
          </a:xfrm>
          <a:prstGeom prst="rect">
            <a:avLst/>
          </a:prstGeom>
        </p:spPr>
      </p:pic>
      <p:pic>
        <p:nvPicPr>
          <p:cNvPr id="7" name="Picture 6" descr="A cartoon character on a small object&#10;&#10;AI-generated content may be incorrect.">
            <a:extLst>
              <a:ext uri="{FF2B5EF4-FFF2-40B4-BE49-F238E27FC236}">
                <a16:creationId xmlns:a16="http://schemas.microsoft.com/office/drawing/2014/main" id="{DF15FD04-F23C-7B51-9823-E7CCD77F2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12187"/>
            <a:ext cx="1552984" cy="155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400057"/>
      </p:ext>
    </p:extLst>
  </p:cSld>
  <p:clrMapOvr>
    <a:masterClrMapping/>
  </p:clrMapOvr>
</p:sld>
</file>

<file path=ppt/theme/theme1.xml><?xml version="1.0" encoding="utf-8"?>
<a:theme xmlns:a="http://schemas.openxmlformats.org/drawingml/2006/main" name="L_Ekspresis_PPT_pamatne">
  <a:themeElements>
    <a:clrScheme name="Custom 6">
      <a:dk1>
        <a:srgbClr val="005551"/>
      </a:dk1>
      <a:lt1>
        <a:srgbClr val="FFFFFF"/>
      </a:lt1>
      <a:dk2>
        <a:srgbClr val="005551"/>
      </a:dk2>
      <a:lt2>
        <a:srgbClr val="FFFFFF"/>
      </a:lt2>
      <a:accent1>
        <a:srgbClr val="005551"/>
      </a:accent1>
      <a:accent2>
        <a:srgbClr val="BDCF3C"/>
      </a:accent2>
      <a:accent3>
        <a:srgbClr val="B72E91"/>
      </a:accent3>
      <a:accent4>
        <a:srgbClr val="27C4A6"/>
      </a:accent4>
      <a:accent5>
        <a:srgbClr val="FFC832"/>
      </a:accent5>
      <a:accent6>
        <a:srgbClr val="00B9F1"/>
      </a:accent6>
      <a:hlink>
        <a:srgbClr val="8B5BA4"/>
      </a:hlink>
      <a:folHlink>
        <a:srgbClr val="BFBFB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L_Ekspresis_PPT_pamatne.potx</Template>
  <TotalTime>265</TotalTime>
  <Words>59</Words>
  <Application>Microsoft Office PowerPoint</Application>
  <PresentationFormat>Widescreen</PresentationFormat>
  <Paragraphs>27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Wingdings</vt:lpstr>
      <vt:lpstr>L_Ekspresis_PPT_pamatne</vt:lpstr>
      <vt:lpstr>Underground Hero Navigation System</vt:lpstr>
      <vt:lpstr>Underground Hero Subjects and Objects</vt:lpstr>
      <vt:lpstr>Underground Hero Associations</vt:lpstr>
    </vt:vector>
  </TitlesOfParts>
  <Company>ESM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JZ</dc:creator>
  <cp:lastModifiedBy>Bekassyl Adenov</cp:lastModifiedBy>
  <cp:revision>302</cp:revision>
  <dcterms:created xsi:type="dcterms:W3CDTF">2015-01-14T08:45:00Z</dcterms:created>
  <dcterms:modified xsi:type="dcterms:W3CDTF">2025-07-15T15:00:34Z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C4BD77BB588C40628226228534AE75C0_13</vt:lpwstr>
  </property>
  <property fmtid="{D5CDD505-2E9C-101B-9397-08002B2CF9AE}" pid="3" name="KSOProductBuildVer">
    <vt:lpwstr>2057-12.2.0.20348</vt:lpwstr>
  </property>
</Properties>
</file>